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7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embeddedFontLs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NikoshBAN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86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469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812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49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85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250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547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94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7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169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12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BAEE7-A1D1-477C-8AF5-A67242CDAD9B}" type="datetimeFigureOut">
              <a:rPr lang="en-US" smtClean="0"/>
              <a:pPr/>
              <a:t>12/25/2016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7EBBC-AA3E-47EA-8C6A-52A3677182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822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-Down Arrow 3"/>
          <p:cNvSpPr/>
          <p:nvPr/>
        </p:nvSpPr>
        <p:spPr>
          <a:xfrm>
            <a:off x="4495800" y="2057400"/>
            <a:ext cx="381000" cy="4191000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3581400"/>
            <a:ext cx="3505200" cy="2819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নবম ও দশম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590800"/>
            <a:ext cx="1830848" cy="214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66800" y="533400"/>
            <a:ext cx="7772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457200"/>
            <a:ext cx="8851515" cy="190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62600" y="2667000"/>
            <a:ext cx="3429000" cy="609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Lesson  3 of 3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51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20454" t="8485" r="9848" b="66667"/>
          <a:stretch/>
        </p:blipFill>
        <p:spPr>
          <a:xfrm>
            <a:off x="381000" y="1828800"/>
            <a:ext cx="8077200" cy="170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447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5606" t="10909" r="9394" b="3233"/>
          <a:stretch/>
        </p:blipFill>
        <p:spPr>
          <a:xfrm>
            <a:off x="609600" y="748144"/>
            <a:ext cx="8229600" cy="58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614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7273" r="2121" b="9292"/>
          <a:stretch/>
        </p:blipFill>
        <p:spPr>
          <a:xfrm>
            <a:off x="304800" y="20782"/>
            <a:ext cx="8839200" cy="62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80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3485" t="2222" r="9697" b="4040"/>
          <a:stretch/>
        </p:blipFill>
        <p:spPr>
          <a:xfrm>
            <a:off x="381000" y="152400"/>
            <a:ext cx="8458200" cy="6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88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7122" r="6970" b="6465"/>
          <a:stretch/>
        </p:blipFill>
        <p:spPr>
          <a:xfrm>
            <a:off x="609600" y="0"/>
            <a:ext cx="7897091" cy="64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142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1061" t="11919" r="8485" b="9091"/>
          <a:stretch/>
        </p:blipFill>
        <p:spPr>
          <a:xfrm>
            <a:off x="983673" y="1440873"/>
            <a:ext cx="7356763" cy="5417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673" y="381000"/>
            <a:ext cx="7245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(DATA TYPE)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74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6060" r="5000" b="4445"/>
          <a:stretch/>
        </p:blipFill>
        <p:spPr>
          <a:xfrm>
            <a:off x="533400" y="0"/>
            <a:ext cx="81534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332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7273" r="3637" b="8687"/>
          <a:stretch/>
        </p:blipFill>
        <p:spPr>
          <a:xfrm>
            <a:off x="381000" y="0"/>
            <a:ext cx="8430491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07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7728" t="14747" r="19849" b="19798"/>
          <a:stretch/>
        </p:blipFill>
        <p:spPr>
          <a:xfrm>
            <a:off x="1607127" y="1219201"/>
            <a:ext cx="5708073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1524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7814" y="5333999"/>
            <a:ext cx="6405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অবজেক্ট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6244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26666" t="19798" r="34394" b="29696"/>
          <a:stretch/>
        </p:blipFill>
        <p:spPr>
          <a:xfrm>
            <a:off x="2438400" y="1219200"/>
            <a:ext cx="3560618" cy="3463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9345" y="131986"/>
            <a:ext cx="325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712917"/>
            <a:ext cx="87655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207970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19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24697" t="24646" r="29849" b="6061"/>
          <a:stretch/>
        </p:blipFill>
        <p:spPr>
          <a:xfrm>
            <a:off x="457200" y="685800"/>
            <a:ext cx="8229600" cy="47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73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33400"/>
            <a:ext cx="868680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57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t="14141" b="5253"/>
          <a:stretch/>
        </p:blipFill>
        <p:spPr>
          <a:xfrm>
            <a:off x="152400" y="381000"/>
            <a:ext cx="8686800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63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2425" t="12323" r="1969" b="6465"/>
          <a:stretch/>
        </p:blipFill>
        <p:spPr>
          <a:xfrm>
            <a:off x="193964" y="942109"/>
            <a:ext cx="8742218" cy="55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97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4697" t="12525" r="10757" b="6666"/>
          <a:stretch/>
        </p:blipFill>
        <p:spPr>
          <a:xfrm>
            <a:off x="152400" y="817419"/>
            <a:ext cx="8839200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972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810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অবজেক্ট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337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4546" t="24445" b="3030"/>
          <a:stretch/>
        </p:blipFill>
        <p:spPr>
          <a:xfrm>
            <a:off x="228600" y="1524000"/>
            <a:ext cx="8728364" cy="4973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ডাটাবেজ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423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/>
          <a:srcRect l="11212" t="34546" b="23232"/>
          <a:stretch/>
        </p:blipFill>
        <p:spPr>
          <a:xfrm>
            <a:off x="304800" y="2382981"/>
            <a:ext cx="8534400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ডাটাবেজের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অব্জেক্টগুলোর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049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95</Words>
  <Application>Microsoft Office PowerPoint</Application>
  <PresentationFormat>On-screen Show (4:3)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MOSHA</cp:lastModifiedBy>
  <cp:revision>21</cp:revision>
  <dcterms:created xsi:type="dcterms:W3CDTF">2016-10-24T14:55:55Z</dcterms:created>
  <dcterms:modified xsi:type="dcterms:W3CDTF">2016-12-26T07:21:39Z</dcterms:modified>
</cp:coreProperties>
</file>